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0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98DACA-5C32-4483-B926-E167B8F493BB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24F2D-9EA8-4A11-9E79-D0639F962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4355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726E-F4FE-485F-8560-A8273EE874FE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CD3EF-F2AF-42BA-98DB-5E1FDC7512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1982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726E-F4FE-485F-8560-A8273EE874FE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CD3EF-F2AF-42BA-98DB-5E1FDC7512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828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726E-F4FE-485F-8560-A8273EE874FE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CD3EF-F2AF-42BA-98DB-5E1FDC7512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347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726E-F4FE-485F-8560-A8273EE874FE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CD3EF-F2AF-42BA-98DB-5E1FDC7512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510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726E-F4FE-485F-8560-A8273EE874FE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CD3EF-F2AF-42BA-98DB-5E1FDC7512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9151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726E-F4FE-485F-8560-A8273EE874FE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CD3EF-F2AF-42BA-98DB-5E1FDC7512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1004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726E-F4FE-485F-8560-A8273EE874FE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CD3EF-F2AF-42BA-98DB-5E1FDC7512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491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726E-F4FE-485F-8560-A8273EE874FE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CD3EF-F2AF-42BA-98DB-5E1FDC7512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517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726E-F4FE-485F-8560-A8273EE874FE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CD3EF-F2AF-42BA-98DB-5E1FDC7512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052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726E-F4FE-485F-8560-A8273EE874FE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CD3EF-F2AF-42BA-98DB-5E1FDC7512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2121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726E-F4FE-485F-8560-A8273EE874FE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CD3EF-F2AF-42BA-98DB-5E1FDC7512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921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8726E-F4FE-485F-8560-A8273EE874FE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CD3EF-F2AF-42BA-98DB-5E1FDC7512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76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88490" y="393293"/>
            <a:ext cx="9724104" cy="1494499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当社は、～～の製造を行っているが、▲▲工程には＊＊という課題があり、この改善のために実施。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＊＊の課題の根本的原因は、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××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であることが判明したため、■■を活用することにより、～～～を＊＊＊することを可能にし、改善前後では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×××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数値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が改善前に比べて２０％向上させることに成功。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今後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は、●●●を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××××</a:t>
            </a:r>
            <a:r>
              <a:rPr kumimoji="1" lang="ja-JP" altLang="en-US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にも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適用することにより、社全体の労働生産性を５％程度向上させることを目指している。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8658" y="0"/>
            <a:ext cx="975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「事業タイトル（●●を活用した●●の改善等）」</a:t>
            </a:r>
            <a:r>
              <a:rPr kumimoji="1"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●●株式会社</a:t>
            </a:r>
            <a:r>
              <a:rPr kumimoji="1"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7148" y="2192594"/>
            <a:ext cx="9576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図や写真、表、箇条書きによる説明を記載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677150" y="6492875"/>
            <a:ext cx="2228850" cy="365125"/>
          </a:xfrm>
        </p:spPr>
        <p:txBody>
          <a:bodyPr/>
          <a:lstStyle/>
          <a:p>
            <a:fld id="{88ACD3EF-F2AF-42BA-98DB-5E1FDC751247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4936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155</Words>
  <Application>Microsoft Office PowerPoint</Application>
  <PresentationFormat>A4 210 x 297 mm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Company>伊那市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羽柴規敏</dc:creator>
  <cp:lastModifiedBy>羽柴規敏</cp:lastModifiedBy>
  <cp:revision>3</cp:revision>
  <dcterms:created xsi:type="dcterms:W3CDTF">2020-08-04T04:55:55Z</dcterms:created>
  <dcterms:modified xsi:type="dcterms:W3CDTF">2020-09-10T04:56:10Z</dcterms:modified>
</cp:coreProperties>
</file>